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5"/>
  </p:notesMasterIdLst>
  <p:sldIdLst>
    <p:sldId id="351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4" r:id="rId10"/>
    <p:sldId id="275" r:id="rId11"/>
    <p:sldId id="285" r:id="rId12"/>
    <p:sldId id="286" r:id="rId13"/>
    <p:sldId id="296" r:id="rId14"/>
    <p:sldId id="297" r:id="rId15"/>
    <p:sldId id="307" r:id="rId16"/>
    <p:sldId id="308" r:id="rId17"/>
    <p:sldId id="318" r:id="rId18"/>
    <p:sldId id="319" r:id="rId19"/>
    <p:sldId id="329" r:id="rId20"/>
    <p:sldId id="330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287" r:id="rId69"/>
    <p:sldId id="288" r:id="rId70"/>
    <p:sldId id="289" r:id="rId71"/>
    <p:sldId id="290" r:id="rId72"/>
    <p:sldId id="291" r:id="rId73"/>
    <p:sldId id="292" r:id="rId74"/>
    <p:sldId id="293" r:id="rId75"/>
    <p:sldId id="294" r:id="rId76"/>
    <p:sldId id="295" r:id="rId77"/>
    <p:sldId id="276" r:id="rId78"/>
    <p:sldId id="277" r:id="rId79"/>
    <p:sldId id="278" r:id="rId80"/>
    <p:sldId id="279" r:id="rId81"/>
    <p:sldId id="280" r:id="rId82"/>
    <p:sldId id="281" r:id="rId83"/>
    <p:sldId id="282" r:id="rId84"/>
  </p:sldIdLst>
  <p:sldSz cx="12192000" cy="6858000"/>
  <p:notesSz cx="6858000" cy="9144000"/>
  <p:custDataLst>
    <p:tags r:id="rId8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D4E79"/>
    <a:srgbClr val="E7EAEC"/>
    <a:srgbClr val="C9D2DA"/>
    <a:srgbClr val="4679A7"/>
    <a:srgbClr val="89A0B6"/>
    <a:srgbClr val="F2F2F2"/>
    <a:srgbClr val="BCC4D3"/>
    <a:srgbClr val="B8CDE8"/>
    <a:srgbClr val="DCE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6" autoAdjust="0"/>
    <p:restoredTop sz="94660"/>
  </p:normalViewPr>
  <p:slideViewPr>
    <p:cSldViewPr snapToGrid="0">
      <p:cViewPr varScale="1">
        <p:scale>
          <a:sx n="95" d="100"/>
          <a:sy n="95" d="100"/>
        </p:scale>
        <p:origin x="-125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interSettings" Target="printerSettings/printerSettings1.bin"/><Relationship Id="rId87" Type="http://schemas.openxmlformats.org/officeDocument/2006/relationships/tags" Target="tags/tag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78D93-B2F5-414C-8B16-0FE8599C9B0D}" type="datetimeFigureOut">
              <a:rPr lang="zh-CN" altLang="en-US" smtClean="0"/>
              <a:t>10/6/20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150F6-95C6-422D-8E88-741A4713EC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32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063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947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117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90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133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791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155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656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349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536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8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499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535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055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04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81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12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98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2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77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081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76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306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954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48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325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13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590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601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510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87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1864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73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046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651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5829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07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6429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0092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590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5856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690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4804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15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443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5188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4271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6632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9601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2629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4277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8591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7291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498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6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8360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6338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76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1983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4086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8453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299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0541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70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5809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281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9711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7899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1796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2792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1744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4741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42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9566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9656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1989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565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475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6102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8030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104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0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62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9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42" y="0"/>
            <a:ext cx="9121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4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78" y="0"/>
            <a:ext cx="9119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8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17" y="0"/>
            <a:ext cx="9161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42" y="0"/>
            <a:ext cx="9121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78" y="0"/>
            <a:ext cx="9119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95" y="0"/>
            <a:ext cx="9129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7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49" y="0"/>
            <a:ext cx="9146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34" y="0"/>
            <a:ext cx="912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2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49" y="0"/>
            <a:ext cx="9146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8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97" y="0"/>
            <a:ext cx="9154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71" y="0"/>
            <a:ext cx="9124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4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49" y="0"/>
            <a:ext cx="9146502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43" y="5078437"/>
            <a:ext cx="6830313" cy="17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0"/>
            <a:ext cx="916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9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25" y="0"/>
            <a:ext cx="9184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9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48" y="0"/>
            <a:ext cx="9141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3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50" y="0"/>
            <a:ext cx="9109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3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52" y="0"/>
            <a:ext cx="914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6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80" y="0"/>
            <a:ext cx="9159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01" y="0"/>
            <a:ext cx="9138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5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0"/>
            <a:ext cx="9164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6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56" y="0"/>
            <a:ext cx="9116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8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04" y="0"/>
            <a:ext cx="9123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96" y="0"/>
            <a:ext cx="9149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4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40" y="0"/>
            <a:ext cx="9156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4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97" y="0"/>
            <a:ext cx="9154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1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20" y="0"/>
            <a:ext cx="9166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49" y="0"/>
            <a:ext cx="9146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4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46" y="0"/>
            <a:ext cx="916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17" y="0"/>
            <a:ext cx="9161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0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78" y="0"/>
            <a:ext cx="9119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78" y="0"/>
            <a:ext cx="9119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4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96" y="0"/>
            <a:ext cx="9149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6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17" y="0"/>
            <a:ext cx="9161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4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42" y="0"/>
            <a:ext cx="9121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0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40" y="0"/>
            <a:ext cx="9156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42" y="0"/>
            <a:ext cx="9121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7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04" y="0"/>
            <a:ext cx="915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6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07" y="0"/>
            <a:ext cx="9133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40" y="0"/>
            <a:ext cx="9156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49" y="0"/>
            <a:ext cx="9146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5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0"/>
            <a:ext cx="10227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0"/>
            <a:ext cx="10147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0"/>
            <a:ext cx="9198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57" y="0"/>
            <a:ext cx="9166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0"/>
            <a:ext cx="919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0"/>
            <a:ext cx="9147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0"/>
            <a:ext cx="9176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2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0"/>
            <a:ext cx="9208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0"/>
            <a:ext cx="9150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0"/>
            <a:ext cx="927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6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0"/>
            <a:ext cx="9105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0"/>
            <a:ext cx="9169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0"/>
            <a:ext cx="9153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07" y="0"/>
            <a:ext cx="9133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1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0"/>
            <a:ext cx="9137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0"/>
            <a:ext cx="923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7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0"/>
            <a:ext cx="9169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0"/>
            <a:ext cx="9108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0"/>
            <a:ext cx="9127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9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0"/>
            <a:ext cx="9231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0"/>
            <a:ext cx="911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1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0"/>
            <a:ext cx="919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2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0"/>
            <a:ext cx="920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0"/>
            <a:ext cx="9217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49" y="0"/>
            <a:ext cx="9146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0"/>
            <a:ext cx="9201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9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0"/>
            <a:ext cx="9176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0"/>
            <a:ext cx="9188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0"/>
            <a:ext cx="9108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0"/>
            <a:ext cx="915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0"/>
            <a:ext cx="9150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0"/>
            <a:ext cx="915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0"/>
            <a:ext cx="9166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0"/>
            <a:ext cx="91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8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0"/>
            <a:ext cx="9160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47" y="0"/>
            <a:ext cx="9136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0"/>
            <a:ext cx="9147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0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0"/>
            <a:ext cx="9118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0"/>
            <a:ext cx="9118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2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0"/>
            <a:ext cx="9153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5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99185" y="2939170"/>
            <a:ext cx="650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endParaRPr lang="zh-CN" altLang="en-US" sz="2800" b="1" spc="3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47" y="0"/>
            <a:ext cx="9136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7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淡色系教学课件答辩PPT模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83</Words>
  <Application>Microsoft Macintosh PowerPoint</Application>
  <PresentationFormat>自定义</PresentationFormat>
  <Paragraphs>83</Paragraphs>
  <Slides>83</Slides>
  <Notes>83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8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简约淡色系教学课件答辩PPT模板</dc:title>
  <dc:creator>刘 箐川</dc:creator>
  <cp:lastModifiedBy>botao xiong</cp:lastModifiedBy>
  <cp:revision>233</cp:revision>
  <dcterms:created xsi:type="dcterms:W3CDTF">2018-06-23T18:08:00Z</dcterms:created>
  <dcterms:modified xsi:type="dcterms:W3CDTF">2020-10-06T07:07:34Z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2052-11.1.0.8214</vt:lpwstr>
  </property>
</Properties>
</file>